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2" autoAdjust="0"/>
    <p:restoredTop sz="94660"/>
  </p:normalViewPr>
  <p:slideViewPr>
    <p:cSldViewPr>
      <p:cViewPr varScale="1">
        <p:scale>
          <a:sx n="39" d="100"/>
          <a:sy n="39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s-ES" smtClean="0"/>
              <a:t>Mandatos de la Escuela (School Commands)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8795090-B3A5-41D3-8B11-EE69E62FE862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69A058B-BC49-4976-8873-89E1B06E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500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s-ES" smtClean="0"/>
              <a:t>Mandatos de la Escuela (School Commands)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C0A7632-EF86-4A81-9B0F-1C6CAEBBE6E3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F267313-97B3-404C-8E5F-9050EB99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84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Mandatos de la Escuela (School Commands)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1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4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2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4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6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0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3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5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0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2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2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6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err="1"/>
              <a:t>p</a:t>
            </a:r>
            <a:r>
              <a:rPr lang="en-US" sz="6000" dirty="0" err="1" smtClean="0"/>
              <a:t>arar</a:t>
            </a:r>
            <a:r>
              <a:rPr lang="en-US" sz="6000" dirty="0" smtClean="0"/>
              <a:t>(se)/</a:t>
            </a:r>
            <a:r>
              <a:rPr lang="en-US" sz="6000" dirty="0" err="1" smtClean="0"/>
              <a:t>levantar</a:t>
            </a:r>
            <a:r>
              <a:rPr lang="en-US" sz="6000" dirty="0" smtClean="0"/>
              <a:t>(se)</a:t>
            </a:r>
            <a:endParaRPr lang="en-US" sz="6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6400"/>
            <a:ext cx="7620000" cy="3962400"/>
          </a:xfrm>
        </p:spPr>
      </p:pic>
    </p:spTree>
    <p:extLst>
      <p:ext uri="{BB962C8B-B14F-4D97-AF65-F5344CB8AC3E}">
        <p14:creationId xmlns:p14="http://schemas.microsoft.com/office/powerpoint/2010/main" val="30283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l</a:t>
            </a:r>
            <a:r>
              <a:rPr lang="en-US" sz="5400" dirty="0" err="1" smtClean="0"/>
              <a:t>evantar</a:t>
            </a:r>
            <a:r>
              <a:rPr lang="en-US" sz="5400" dirty="0" smtClean="0"/>
              <a:t> (la </a:t>
            </a:r>
            <a:r>
              <a:rPr lang="en-US" sz="5400" dirty="0" err="1" smtClean="0"/>
              <a:t>mano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620000" cy="4191000"/>
          </a:xfrm>
        </p:spPr>
      </p:pic>
    </p:spTree>
    <p:extLst>
      <p:ext uri="{BB962C8B-B14F-4D97-AF65-F5344CB8AC3E}">
        <p14:creationId xmlns:p14="http://schemas.microsoft.com/office/powerpoint/2010/main" val="27776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/>
              <a:t>b</a:t>
            </a:r>
            <a:r>
              <a:rPr lang="en-US" sz="7200" dirty="0" err="1" smtClean="0"/>
              <a:t>ajar</a:t>
            </a:r>
            <a:r>
              <a:rPr lang="en-US" sz="7200" dirty="0" smtClean="0"/>
              <a:t> (la </a:t>
            </a:r>
            <a:r>
              <a:rPr lang="en-US" sz="7200" dirty="0" err="1" smtClean="0"/>
              <a:t>mano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8229600" cy="4343400"/>
          </a:xfrm>
        </p:spPr>
      </p:pic>
    </p:spTree>
    <p:extLst>
      <p:ext uri="{BB962C8B-B14F-4D97-AF65-F5344CB8AC3E}">
        <p14:creationId xmlns:p14="http://schemas.microsoft.com/office/powerpoint/2010/main" val="30781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silencio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752600"/>
            <a:ext cx="7162800" cy="4648200"/>
          </a:xfrm>
        </p:spPr>
      </p:pic>
    </p:spTree>
    <p:extLst>
      <p:ext uri="{BB962C8B-B14F-4D97-AF65-F5344CB8AC3E}">
        <p14:creationId xmlns:p14="http://schemas.microsoft.com/office/powerpoint/2010/main" val="36888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escuchar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467600" cy="4495800"/>
          </a:xfrm>
        </p:spPr>
      </p:pic>
    </p:spTree>
    <p:extLst>
      <p:ext uri="{BB962C8B-B14F-4D97-AF65-F5344CB8AC3E}">
        <p14:creationId xmlns:p14="http://schemas.microsoft.com/office/powerpoint/2010/main" val="1765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mirar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0"/>
            <a:ext cx="7696200" cy="4800599"/>
          </a:xfrm>
        </p:spPr>
      </p:pic>
    </p:spTree>
    <p:extLst>
      <p:ext uri="{BB962C8B-B14F-4D97-AF65-F5344CB8AC3E}">
        <p14:creationId xmlns:p14="http://schemas.microsoft.com/office/powerpoint/2010/main" val="10127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escribir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Documents and Settings\palmanzar3249\Local Settings\Temporary Internet Files\Content.IE5\VBSBGANH\MC90023408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54379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4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leer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763"/>
          <a:stretch/>
        </p:blipFill>
        <p:spPr>
          <a:xfrm>
            <a:off x="381000" y="1219200"/>
            <a:ext cx="8305800" cy="4800600"/>
          </a:xfrm>
        </p:spPr>
      </p:pic>
    </p:spTree>
    <p:extLst>
      <p:ext uri="{BB962C8B-B14F-4D97-AF65-F5344CB8AC3E}">
        <p14:creationId xmlns:p14="http://schemas.microsoft.com/office/powerpoint/2010/main" val="40000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corregir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95"/>
          <a:stretch/>
        </p:blipFill>
        <p:spPr>
          <a:xfrm>
            <a:off x="914401" y="1447800"/>
            <a:ext cx="7239000" cy="5029200"/>
          </a:xfrm>
        </p:spPr>
      </p:pic>
    </p:spTree>
    <p:extLst>
      <p:ext uri="{BB962C8B-B14F-4D97-AF65-F5344CB8AC3E}">
        <p14:creationId xmlns:p14="http://schemas.microsoft.com/office/powerpoint/2010/main" val="10515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p</a:t>
            </a:r>
            <a:r>
              <a:rPr lang="en-US" sz="5400" dirty="0" err="1" smtClean="0"/>
              <a:t>oner</a:t>
            </a:r>
            <a:r>
              <a:rPr lang="en-US" sz="5400" dirty="0" smtClean="0"/>
              <a:t> (el </a:t>
            </a:r>
            <a:r>
              <a:rPr lang="en-US" sz="5400" dirty="0" err="1" smtClean="0"/>
              <a:t>nombre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76400"/>
            <a:ext cx="7696200" cy="4724400"/>
          </a:xfrm>
        </p:spPr>
      </p:pic>
    </p:spTree>
    <p:extLst>
      <p:ext uri="{BB962C8B-B14F-4D97-AF65-F5344CB8AC3E}">
        <p14:creationId xmlns:p14="http://schemas.microsoft.com/office/powerpoint/2010/main" val="11669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5400" dirty="0" err="1"/>
              <a:t>e</a:t>
            </a:r>
            <a:r>
              <a:rPr lang="en-US" sz="5400" dirty="0" err="1" smtClean="0"/>
              <a:t>ntregar</a:t>
            </a:r>
            <a:r>
              <a:rPr lang="en-US" sz="5400" dirty="0" smtClean="0"/>
              <a:t> (la </a:t>
            </a:r>
            <a:r>
              <a:rPr lang="en-US" sz="5400" dirty="0" err="1" smtClean="0"/>
              <a:t>tarea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36249" b="-2815"/>
          <a:stretch/>
        </p:blipFill>
        <p:spPr>
          <a:xfrm>
            <a:off x="990600" y="2438400"/>
            <a:ext cx="7467599" cy="4191000"/>
          </a:xfrm>
        </p:spPr>
      </p:pic>
    </p:spTree>
    <p:extLst>
      <p:ext uri="{BB962C8B-B14F-4D97-AF65-F5344CB8AC3E}">
        <p14:creationId xmlns:p14="http://schemas.microsoft.com/office/powerpoint/2010/main" val="20564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 </a:t>
            </a:r>
            <a:r>
              <a:rPr lang="en-US" sz="7200" dirty="0" err="1" smtClean="0"/>
              <a:t>sentar</a:t>
            </a:r>
            <a:r>
              <a:rPr lang="en-US" sz="7200" dirty="0" smtClean="0"/>
              <a:t>(se)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676400"/>
            <a:ext cx="7924800" cy="4190999"/>
          </a:xfrm>
        </p:spPr>
      </p:pic>
    </p:spTree>
    <p:extLst>
      <p:ext uri="{BB962C8B-B14F-4D97-AF65-F5344CB8AC3E}">
        <p14:creationId xmlns:p14="http://schemas.microsoft.com/office/powerpoint/2010/main" val="19562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</a:t>
            </a:r>
            <a:r>
              <a:rPr lang="en-US" dirty="0" err="1" smtClean="0"/>
              <a:t>studiar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4000"/>
            <a:ext cx="6705600" cy="4648200"/>
          </a:xfrm>
        </p:spPr>
      </p:pic>
    </p:spTree>
    <p:extLst>
      <p:ext uri="{BB962C8B-B14F-4D97-AF65-F5344CB8AC3E}">
        <p14:creationId xmlns:p14="http://schemas.microsoft.com/office/powerpoint/2010/main" val="405101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abrir</a:t>
            </a:r>
            <a:r>
              <a:rPr lang="en-US" sz="6600" dirty="0" smtClean="0"/>
              <a:t> (el </a:t>
            </a:r>
            <a:r>
              <a:rPr lang="en-US" sz="6600" dirty="0" err="1" smtClean="0"/>
              <a:t>libro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305800" cy="48768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cerrar</a:t>
            </a:r>
            <a:r>
              <a:rPr lang="en-US" sz="6600" dirty="0" smtClean="0"/>
              <a:t> (el </a:t>
            </a:r>
            <a:r>
              <a:rPr lang="en-US" sz="6600" dirty="0" err="1" smtClean="0"/>
              <a:t>libro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705600" cy="4038600"/>
          </a:xfrm>
        </p:spPr>
      </p:pic>
    </p:spTree>
    <p:extLst>
      <p:ext uri="{BB962C8B-B14F-4D97-AF65-F5344CB8AC3E}">
        <p14:creationId xmlns:p14="http://schemas.microsoft.com/office/powerpoint/2010/main" val="13073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sacar</a:t>
            </a:r>
            <a:r>
              <a:rPr lang="en-US" sz="6600" dirty="0" smtClean="0"/>
              <a:t> (la </a:t>
            </a:r>
            <a:r>
              <a:rPr lang="en-US" sz="6600" dirty="0" err="1" smtClean="0"/>
              <a:t>tarea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0" y="2774575"/>
            <a:ext cx="7620000" cy="3771405"/>
          </a:xfrm>
        </p:spPr>
      </p:pic>
      <p:pic>
        <p:nvPicPr>
          <p:cNvPr id="2050" name="Picture 2" descr="C:\Documents and Settings\palmanzar3249\Local Settings\Temporary Internet Files\Content.IE5\QUIZ0M4L\MC90043254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322" y="1524000"/>
            <a:ext cx="1688889" cy="149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4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g</a:t>
            </a:r>
            <a:r>
              <a:rPr lang="en-US" sz="5400" dirty="0" err="1" smtClean="0"/>
              <a:t>uardar</a:t>
            </a:r>
            <a:r>
              <a:rPr lang="en-US" sz="5400" dirty="0" smtClean="0"/>
              <a:t> (la </a:t>
            </a:r>
            <a:r>
              <a:rPr lang="en-US" sz="5400" dirty="0" err="1" smtClean="0"/>
              <a:t>tarea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90800"/>
            <a:ext cx="7239000" cy="3733799"/>
          </a:xfrm>
        </p:spPr>
      </p:pic>
      <p:pic>
        <p:nvPicPr>
          <p:cNvPr id="3074" name="Picture 2" descr="C:\Documents and Settings\palmanzar3249\Local Settings\Temporary Internet Files\Content.IE5\TS591KN2\MC90043254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44" y="1421996"/>
            <a:ext cx="1688889" cy="149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0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/>
              <a:t>p</a:t>
            </a:r>
            <a:r>
              <a:rPr lang="en-US" sz="6600" dirty="0" err="1" smtClean="0"/>
              <a:t>asar</a:t>
            </a:r>
            <a:r>
              <a:rPr lang="en-US" sz="6600" dirty="0" smtClean="0"/>
              <a:t> (la </a:t>
            </a:r>
            <a:r>
              <a:rPr lang="en-US" sz="6600" dirty="0" err="1" smtClean="0"/>
              <a:t>tarea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67600" cy="4495799"/>
          </a:xfrm>
        </p:spPr>
      </p:pic>
    </p:spTree>
    <p:extLst>
      <p:ext uri="{BB962C8B-B14F-4D97-AF65-F5344CB8AC3E}">
        <p14:creationId xmlns:p14="http://schemas.microsoft.com/office/powerpoint/2010/main" val="250902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/>
              <a:t>h</a:t>
            </a:r>
            <a:r>
              <a:rPr lang="en-US" sz="6600" dirty="0" err="1" smtClean="0"/>
              <a:t>acer</a:t>
            </a:r>
            <a:r>
              <a:rPr lang="en-US" sz="6600" dirty="0" smtClean="0"/>
              <a:t> (la </a:t>
            </a:r>
            <a:r>
              <a:rPr lang="en-US" sz="6600" dirty="0" err="1" smtClean="0"/>
              <a:t>tarea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98"/>
          <a:stretch/>
        </p:blipFill>
        <p:spPr>
          <a:xfrm>
            <a:off x="533400" y="1295400"/>
            <a:ext cx="8229599" cy="5562600"/>
          </a:xfrm>
        </p:spPr>
      </p:pic>
    </p:spTree>
    <p:extLst>
      <p:ext uri="{BB962C8B-B14F-4D97-AF65-F5344CB8AC3E}">
        <p14:creationId xmlns:p14="http://schemas.microsoft.com/office/powerpoint/2010/main" val="348451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t</a:t>
            </a:r>
            <a:r>
              <a:rPr lang="en-US" sz="5400" dirty="0" err="1" smtClean="0"/>
              <a:t>erminar</a:t>
            </a:r>
            <a:r>
              <a:rPr lang="en-US" sz="5400" dirty="0" smtClean="0"/>
              <a:t> (la </a:t>
            </a:r>
            <a:r>
              <a:rPr lang="en-US" sz="5400" dirty="0" err="1" smtClean="0"/>
              <a:t>tarea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palmanzar3249\Local Settings\Temporary Internet Files\Content.IE5\8TQ5QLQG\MC9000569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1"/>
            <a:ext cx="7391399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77</Words>
  <Application>Microsoft Office PowerPoint</Application>
  <PresentationFormat>On-screen Show (4:3)</PresentationFormat>
  <Paragraphs>21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parar(se)/levantar(se)</vt:lpstr>
      <vt:lpstr> sentar(se)</vt:lpstr>
      <vt:lpstr>abrir (el libro)</vt:lpstr>
      <vt:lpstr>cerrar (el libro)</vt:lpstr>
      <vt:lpstr>sacar (la tarea)</vt:lpstr>
      <vt:lpstr>guardar (la tarea)</vt:lpstr>
      <vt:lpstr>pasar (la tarea)</vt:lpstr>
      <vt:lpstr>hacer (la tarea)</vt:lpstr>
      <vt:lpstr>terminar (la tarea)</vt:lpstr>
      <vt:lpstr>levantar (la mano)</vt:lpstr>
      <vt:lpstr>bajar (la mano)</vt:lpstr>
      <vt:lpstr>silencio</vt:lpstr>
      <vt:lpstr>escuchar</vt:lpstr>
      <vt:lpstr>mirar</vt:lpstr>
      <vt:lpstr>escribir</vt:lpstr>
      <vt:lpstr>leer</vt:lpstr>
      <vt:lpstr>corregir</vt:lpstr>
      <vt:lpstr>poner (el nombre)</vt:lpstr>
      <vt:lpstr>entregar (la tarea)</vt:lpstr>
      <vt:lpstr>estudiar</vt:lpstr>
    </vt:vector>
  </TitlesOfParts>
  <Company>BCSD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Bedford</dc:creator>
  <cp:lastModifiedBy>Scarsdale High School</cp:lastModifiedBy>
  <cp:revision>16</cp:revision>
  <cp:lastPrinted>2011-10-05T15:56:22Z</cp:lastPrinted>
  <dcterms:created xsi:type="dcterms:W3CDTF">2011-10-03T00:39:35Z</dcterms:created>
  <dcterms:modified xsi:type="dcterms:W3CDTF">2013-09-25T16:37:24Z</dcterms:modified>
</cp:coreProperties>
</file>